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" charset="1" panose="00000500000000000000"/>
      <p:regular r:id="rId10"/>
    </p:embeddedFont>
    <p:embeddedFont>
      <p:font typeface="Poppins Bold" charset="1" panose="00000800000000000000"/>
      <p:regular r:id="rId11"/>
    </p:embeddedFont>
    <p:embeddedFont>
      <p:font typeface="Poppins Italics" charset="1" panose="00000500000000000000"/>
      <p:regular r:id="rId12"/>
    </p:embeddedFont>
    <p:embeddedFont>
      <p:font typeface="Poppins Bold Italics" charset="1" panose="00000800000000000000"/>
      <p:regular r:id="rId13"/>
    </p:embeddedFont>
    <p:embeddedFont>
      <p:font typeface="Poppins Thin" charset="1" panose="00000300000000000000"/>
      <p:regular r:id="rId14"/>
    </p:embeddedFont>
    <p:embeddedFont>
      <p:font typeface="Poppins Thin Italics" charset="1" panose="00000300000000000000"/>
      <p:regular r:id="rId15"/>
    </p:embeddedFont>
    <p:embeddedFont>
      <p:font typeface="Poppins Extra-Light" charset="1" panose="00000300000000000000"/>
      <p:regular r:id="rId16"/>
    </p:embeddedFont>
    <p:embeddedFont>
      <p:font typeface="Poppins Extra-Light Italics" charset="1" panose="00000300000000000000"/>
      <p:regular r:id="rId17"/>
    </p:embeddedFont>
    <p:embeddedFont>
      <p:font typeface="Poppins Light" charset="1" panose="00000400000000000000"/>
      <p:regular r:id="rId18"/>
    </p:embeddedFont>
    <p:embeddedFont>
      <p:font typeface="Poppins Light Italics" charset="1" panose="00000400000000000000"/>
      <p:regular r:id="rId19"/>
    </p:embeddedFont>
    <p:embeddedFont>
      <p:font typeface="Poppins Medium" charset="1" panose="00000600000000000000"/>
      <p:regular r:id="rId20"/>
    </p:embeddedFont>
    <p:embeddedFont>
      <p:font typeface="Poppins Medium Italics" charset="1" panose="00000600000000000000"/>
      <p:regular r:id="rId21"/>
    </p:embeddedFont>
    <p:embeddedFont>
      <p:font typeface="Poppins Semi-Bold" charset="1" panose="00000700000000000000"/>
      <p:regular r:id="rId22"/>
    </p:embeddedFont>
    <p:embeddedFont>
      <p:font typeface="Poppins Semi-Bold Italics" charset="1" panose="00000700000000000000"/>
      <p:regular r:id="rId23"/>
    </p:embeddedFont>
    <p:embeddedFont>
      <p:font typeface="Poppins Ultra-Bold" charset="1" panose="00000900000000000000"/>
      <p:regular r:id="rId24"/>
    </p:embeddedFont>
    <p:embeddedFont>
      <p:font typeface="Poppins Ultra-Bold Italics" charset="1" panose="00000900000000000000"/>
      <p:regular r:id="rId25"/>
    </p:embeddedFont>
    <p:embeddedFont>
      <p:font typeface="Poppins Heavy" charset="1" panose="00000A00000000000000"/>
      <p:regular r:id="rId26"/>
    </p:embeddedFont>
    <p:embeddedFont>
      <p:font typeface="Poppins Heavy Italics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59716" y="6532513"/>
            <a:ext cx="3803219" cy="1202768"/>
          </a:xfrm>
          <a:custGeom>
            <a:avLst/>
            <a:gdLst/>
            <a:ahLst/>
            <a:cxnLst/>
            <a:rect r="r" b="b" t="t" l="l"/>
            <a:pathLst>
              <a:path h="1202768" w="3803219">
                <a:moveTo>
                  <a:pt x="0" y="0"/>
                </a:moveTo>
                <a:lnTo>
                  <a:pt x="3803218" y="0"/>
                </a:lnTo>
                <a:lnTo>
                  <a:pt x="3803218" y="1202767"/>
                </a:lnTo>
                <a:lnTo>
                  <a:pt x="0" y="1202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101736"/>
            <a:ext cx="18288000" cy="9185264"/>
          </a:xfrm>
          <a:custGeom>
            <a:avLst/>
            <a:gdLst/>
            <a:ahLst/>
            <a:cxnLst/>
            <a:rect r="r" b="b" t="t" l="l"/>
            <a:pathLst>
              <a:path h="9185264" w="18288000">
                <a:moveTo>
                  <a:pt x="0" y="0"/>
                </a:moveTo>
                <a:lnTo>
                  <a:pt x="18288000" y="0"/>
                </a:lnTo>
                <a:lnTo>
                  <a:pt x="18288000" y="9185264"/>
                </a:lnTo>
                <a:lnTo>
                  <a:pt x="0" y="91852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26" r="-842" b="-408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24073" y="5630322"/>
            <a:ext cx="2835227" cy="3007148"/>
          </a:xfrm>
          <a:custGeom>
            <a:avLst/>
            <a:gdLst/>
            <a:ahLst/>
            <a:cxnLst/>
            <a:rect r="r" b="b" t="t" l="l"/>
            <a:pathLst>
              <a:path h="3007148" w="2835227">
                <a:moveTo>
                  <a:pt x="0" y="0"/>
                </a:moveTo>
                <a:lnTo>
                  <a:pt x="2835227" y="0"/>
                </a:lnTo>
                <a:lnTo>
                  <a:pt x="2835227" y="3007149"/>
                </a:lnTo>
                <a:lnTo>
                  <a:pt x="0" y="30071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4009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04384" y="9105900"/>
            <a:ext cx="5787989" cy="919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66"/>
              </a:lnSpc>
            </a:pPr>
            <a:r>
              <a:rPr lang="en-US" sz="5047">
                <a:solidFill>
                  <a:srgbClr val="F4F4F4"/>
                </a:solidFill>
                <a:latin typeface="Poppins"/>
              </a:rPr>
              <a:t>join.RNAO.ca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73113" y="417787"/>
            <a:ext cx="3890953" cy="897912"/>
          </a:xfrm>
          <a:custGeom>
            <a:avLst/>
            <a:gdLst/>
            <a:ahLst/>
            <a:cxnLst/>
            <a:rect r="r" b="b" t="t" l="l"/>
            <a:pathLst>
              <a:path h="897912" w="3890953">
                <a:moveTo>
                  <a:pt x="0" y="0"/>
                </a:moveTo>
                <a:lnTo>
                  <a:pt x="3890953" y="0"/>
                </a:lnTo>
                <a:lnTo>
                  <a:pt x="3890953" y="897912"/>
                </a:lnTo>
                <a:lnTo>
                  <a:pt x="0" y="8979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60735" y="-29810"/>
            <a:ext cx="8326675" cy="1345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60"/>
              </a:lnSpc>
            </a:pPr>
            <a:r>
              <a:rPr lang="en-US" sz="7400">
                <a:solidFill>
                  <a:srgbClr val="FD5A1E"/>
                </a:solidFill>
                <a:latin typeface="Poppins Bold"/>
              </a:rPr>
              <a:t>OCT. 15 -31,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DAFw-yo9oFY</dc:identifier>
  <dcterms:modified xsi:type="dcterms:W3CDTF">2011-08-01T06:04:30Z</dcterms:modified>
  <cp:revision>1</cp:revision>
  <dc:title> RNAO Student Promotion - OCTOBER FREE -QR CODE - PPT</dc:title>
</cp:coreProperties>
</file>